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7"/>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776" r:id="rId43"/>
    <p:sldId id="305" r:id="rId44"/>
    <p:sldId id="777"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312" r:id="rId62"/>
    <p:sldId id="983" r:id="rId63"/>
    <p:sldId id="309" r:id="rId64"/>
    <p:sldId id="779" r:id="rId65"/>
    <p:sldId id="796" r:id="rId66"/>
    <p:sldId id="299" r:id="rId67"/>
    <p:sldId id="292" r:id="rId68"/>
    <p:sldId id="780" r:id="rId69"/>
    <p:sldId id="797" r:id="rId70"/>
    <p:sldId id="285" r:id="rId71"/>
    <p:sldId id="311" r:id="rId72"/>
    <p:sldId id="287" r:id="rId73"/>
    <p:sldId id="781" r:id="rId74"/>
    <p:sldId id="782" r:id="rId75"/>
    <p:sldId id="293" r:id="rId76"/>
    <p:sldId id="295" r:id="rId77"/>
    <p:sldId id="301" r:id="rId78"/>
    <p:sldId id="288" r:id="rId79"/>
    <p:sldId id="296" r:id="rId80"/>
    <p:sldId id="783" r:id="rId81"/>
    <p:sldId id="315" r:id="rId82"/>
    <p:sldId id="314" r:id="rId83"/>
    <p:sldId id="799" r:id="rId84"/>
    <p:sldId id="800" r:id="rId85"/>
    <p:sldId id="313" r:id="rId86"/>
    <p:sldId id="798" r:id="rId87"/>
    <p:sldId id="316" r:id="rId88"/>
    <p:sldId id="784" r:id="rId89"/>
    <p:sldId id="785" r:id="rId90"/>
    <p:sldId id="257" r:id="rId91"/>
    <p:sldId id="317" r:id="rId92"/>
    <p:sldId id="318" r:id="rId93"/>
    <p:sldId id="319" r:id="rId94"/>
    <p:sldId id="320" r:id="rId95"/>
    <p:sldId id="751" r:id="rId96"/>
    <p:sldId id="268" r:id="rId97"/>
    <p:sldId id="269" r:id="rId98"/>
    <p:sldId id="974" r:id="rId99"/>
    <p:sldId id="710" r:id="rId100"/>
    <p:sldId id="970" r:id="rId101"/>
    <p:sldId id="971" r:id="rId102"/>
    <p:sldId id="972" r:id="rId103"/>
    <p:sldId id="739" r:id="rId104"/>
    <p:sldId id="738" r:id="rId105"/>
    <p:sldId id="734" r:id="rId106"/>
    <p:sldId id="876" r:id="rId107"/>
    <p:sldId id="675" r:id="rId108"/>
    <p:sldId id="676" r:id="rId109"/>
    <p:sldId id="677" r:id="rId110"/>
    <p:sldId id="678" r:id="rId111"/>
    <p:sldId id="674" r:id="rId112"/>
    <p:sldId id="679" r:id="rId113"/>
    <p:sldId id="877" r:id="rId114"/>
    <p:sldId id="878" r:id="rId115"/>
    <p:sldId id="973"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218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7/21/21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70.png"/><Relationship Id="rId7"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1.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jpeg"/><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31.png"/><Relationship Id="rId7"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68.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81.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5.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26259635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952872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12166616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37181502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3464544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23783213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112</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113</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114</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a:ea typeface="Arial" charset="0"/>
                    <a:cs typeface="Arial" charset="0"/>
                  </a:rPr>
                  <a:t>Problems: 13, 14, 19, 20, 21, 22, 23, 26, 31, 37</a:t>
                </a:r>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12786"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1455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1455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293430"/>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293430"/>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218840"/>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218840"/>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10211239" y="3965172"/>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defTabSz="457200" latinLnBrk="1" hangingPunct="0"/>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285151"/>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285151"/>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1" y="1285241"/>
                <a:ext cx="7989594"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1" y="1285241"/>
                <a:ext cx="7989594" cy="5035683"/>
              </a:xfrm>
              <a:blipFill>
                <a:blip r:embed="rId3"/>
                <a:stretch>
                  <a:fillRect l="-952"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620004" cy="4070025"/>
              </a:xfrm>
              <a:prstGeom prst="rect">
                <a:avLst/>
              </a:prstGeom>
              <a:blipFill>
                <a:blip r:embed="rId3"/>
                <a:stretch>
                  <a:fillRect l="-43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322568" cy="2475308"/>
            <a:chOff x="8719011" y="3980541"/>
            <a:chExt cx="3322568" cy="2475308"/>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9592549" y="6148074"/>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13172"/>
                <a:ext cx="11529391" cy="4991120"/>
              </a:xfrm>
              <a:prstGeom prst="rect">
                <a:avLst/>
              </a:prstGeom>
              <a:blipFill>
                <a:blip r:embed="rId3"/>
                <a:stretch>
                  <a:fillRect l="-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13548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334892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11" name="Group 10">
            <a:extLst>
              <a:ext uri="{FF2B5EF4-FFF2-40B4-BE49-F238E27FC236}">
                <a16:creationId xmlns:a16="http://schemas.microsoft.com/office/drawing/2014/main" id="{D2963348-E723-754E-8F89-7A2955571AB8}"/>
              </a:ext>
            </a:extLst>
          </p:cNvPr>
          <p:cNvGrpSpPr/>
          <p:nvPr/>
        </p:nvGrpSpPr>
        <p:grpSpPr>
          <a:xfrm>
            <a:off x="9362088" y="2528416"/>
            <a:ext cx="2661666" cy="2934091"/>
            <a:chOff x="9123095" y="2528416"/>
            <a:chExt cx="2661666" cy="2934091"/>
          </a:xfrm>
        </p:grpSpPr>
        <p:sp>
          <p:nvSpPr>
            <p:cNvPr id="4" name="TextBox 3">
              <a:extLst>
                <a:ext uri="{FF2B5EF4-FFF2-40B4-BE49-F238E27FC236}">
                  <a16:creationId xmlns:a16="http://schemas.microsoft.com/office/drawing/2014/main" id="{36163FAD-ED6D-8943-9ED2-0FE63EEA856C}"/>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804389" y="1340822"/>
                <a:ext cx="5320467" cy="46471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804389" y="1340822"/>
                <a:ext cx="5320467" cy="4647142"/>
              </a:xfrm>
              <a:prstGeom prst="rect">
                <a:avLst/>
              </a:prstGeom>
              <a:blipFill>
                <a:blip r:embed="rId5"/>
                <a:stretch>
                  <a:fillRect l="-1905" r="-285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3686940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53410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4168085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0" y="1122235"/>
            <a:ext cx="6560491"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64472"/>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9223415" y="444924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2180" t="-78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15336005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Tree>
    <p:extLst>
      <p:ext uri="{BB962C8B-B14F-4D97-AF65-F5344CB8AC3E}">
        <p14:creationId xmlns:p14="http://schemas.microsoft.com/office/powerpoint/2010/main" val="21732541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1825029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96</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97</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4243593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4013</TotalTime>
  <Words>12745</Words>
  <Application>Microsoft Macintosh PowerPoint</Application>
  <PresentationFormat>Widescreen</PresentationFormat>
  <Paragraphs>2326</Paragraphs>
  <Slides>115</Slides>
  <Notes>77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115</vt:i4>
      </vt:variant>
    </vt:vector>
  </HeadingPairs>
  <TitlesOfParts>
    <vt:vector size="122"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546</cp:revision>
  <dcterms:created xsi:type="dcterms:W3CDTF">2021-07-06T18:24:07Z</dcterms:created>
  <dcterms:modified xsi:type="dcterms:W3CDTF">2021-07-21T18:53:12Z</dcterms:modified>
</cp:coreProperties>
</file>